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04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4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6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9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6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6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2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6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43E65-5591-4E81-90E6-5342F6214253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717DE-C5F0-4519-93E3-25D09C47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5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80" y="705367"/>
            <a:ext cx="10080121" cy="51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4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89" y="3096923"/>
            <a:ext cx="4343400" cy="332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53" y="150668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99" y="1587703"/>
            <a:ext cx="4974128" cy="37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8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733252"/>
            <a:ext cx="6477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9" y="299258"/>
            <a:ext cx="5667346" cy="59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2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3" y="1539271"/>
            <a:ext cx="6370147" cy="3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9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81" y="1233574"/>
            <a:ext cx="59817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6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6" y="297364"/>
            <a:ext cx="5320242" cy="6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6" y="1376882"/>
            <a:ext cx="75628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0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5" y="567776"/>
            <a:ext cx="72866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2" y="436427"/>
            <a:ext cx="8046297" cy="59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9" y="220902"/>
            <a:ext cx="5107998" cy="624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6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2</cp:revision>
  <dcterms:created xsi:type="dcterms:W3CDTF">2020-01-15T02:04:57Z</dcterms:created>
  <dcterms:modified xsi:type="dcterms:W3CDTF">2020-01-15T02:11:18Z</dcterms:modified>
</cp:coreProperties>
</file>